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80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43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5673"/>
  </p:normalViewPr>
  <p:slideViewPr>
    <p:cSldViewPr snapToGrid="0" snapToObjects="1">
      <p:cViewPr varScale="1">
        <p:scale>
          <a:sx n="115" d="100"/>
          <a:sy n="115" d="100"/>
        </p:scale>
        <p:origin x="972" y="96"/>
      </p:cViewPr>
      <p:guideLst>
        <p:guide pos="3143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DA0C6-02B5-AE4A-8569-7CFD054E2873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E2E75-714E-6C48-9CA9-D5073A813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2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306763" y="849313"/>
            <a:ext cx="3313112" cy="229393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E2E75-714E-6C48-9CA9-D5073A81313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62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20133" y="1"/>
            <a:ext cx="4093104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4646" y="914401"/>
            <a:ext cx="7526054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7925" y="4402667"/>
            <a:ext cx="624277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36255" y="6117337"/>
            <a:ext cx="928929" cy="365125"/>
          </a:xfrm>
        </p:spPr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5711" y="6117337"/>
            <a:ext cx="391022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4930" y="6117337"/>
            <a:ext cx="445770" cy="365125"/>
          </a:xfrm>
        </p:spPr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Freeform 12"/>
          <p:cNvSpPr/>
          <p:nvPr/>
        </p:nvSpPr>
        <p:spPr bwMode="auto">
          <a:xfrm>
            <a:off x="220133" y="3771900"/>
            <a:ext cx="392113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607088" y="3867150"/>
            <a:ext cx="67072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7777241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7" y="4732865"/>
            <a:ext cx="814232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39140" y="932112"/>
            <a:ext cx="6685320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6317" y="5299603"/>
            <a:ext cx="8142324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19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8" y="685800"/>
            <a:ext cx="8142324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8" y="4343400"/>
            <a:ext cx="814232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782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50207" y="863023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3214" y="2819399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637" y="685801"/>
            <a:ext cx="7555291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31421" y="3428999"/>
            <a:ext cx="7183722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7" y="4343400"/>
            <a:ext cx="8142324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821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20" y="3308581"/>
            <a:ext cx="8142321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7" y="4777381"/>
            <a:ext cx="814232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799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50207" y="863023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3214" y="2819399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637" y="685801"/>
            <a:ext cx="7555291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6319" y="3886200"/>
            <a:ext cx="814232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7" y="4775200"/>
            <a:ext cx="814232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246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9" y="685802"/>
            <a:ext cx="814232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6318" y="3505200"/>
            <a:ext cx="814232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8" y="4343400"/>
            <a:ext cx="814232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406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731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9843" y="685800"/>
            <a:ext cx="1438800" cy="51054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6318" y="685800"/>
            <a:ext cx="6517737" cy="51054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93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978" y="457201"/>
            <a:ext cx="8346723" cy="198120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978" y="2667000"/>
            <a:ext cx="8346723" cy="333281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56357" y="6108174"/>
            <a:ext cx="928929" cy="365125"/>
          </a:xfrm>
        </p:spPr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7035" y="6108174"/>
            <a:ext cx="575739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47215" y="6108174"/>
            <a:ext cx="463486" cy="365125"/>
          </a:xfrm>
        </p:spPr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2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579" y="2666999"/>
            <a:ext cx="7258122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581" y="5027070"/>
            <a:ext cx="725811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2761" y="6116071"/>
            <a:ext cx="447940" cy="365125"/>
          </a:xfrm>
        </p:spPr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75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978" y="685802"/>
            <a:ext cx="8346723" cy="1752599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3977" y="2667000"/>
            <a:ext cx="4051554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9146" y="2667000"/>
            <a:ext cx="4051554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446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272" y="2658533"/>
            <a:ext cx="3744315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316" y="3335337"/>
            <a:ext cx="3978269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1852" y="2667000"/>
            <a:ext cx="3756790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0371" y="3335337"/>
            <a:ext cx="3978269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5465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93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0301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8" y="1600200"/>
            <a:ext cx="288441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516" y="685801"/>
            <a:ext cx="5072126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6318" y="2971800"/>
            <a:ext cx="288441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8104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027" y="1752599"/>
            <a:ext cx="4409902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72287" y="914400"/>
            <a:ext cx="2666485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5027" y="3124199"/>
            <a:ext cx="440990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31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2309681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3978" y="457201"/>
            <a:ext cx="8346723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3978" y="2667001"/>
            <a:ext cx="8346722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903" y="6116071"/>
            <a:ext cx="9289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F1A73C-47CB-5D4A-8D2B-479037513FE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2581" y="6116071"/>
            <a:ext cx="5757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62761" y="6116071"/>
            <a:ext cx="447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C5E7BF-EA6E-454F-B551-0A51B71FB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00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1" r:id="rId1"/>
    <p:sldLayoutId id="2147484682" r:id="rId2"/>
    <p:sldLayoutId id="2147484683" r:id="rId3"/>
    <p:sldLayoutId id="2147484684" r:id="rId4"/>
    <p:sldLayoutId id="2147484685" r:id="rId5"/>
    <p:sldLayoutId id="2147484686" r:id="rId6"/>
    <p:sldLayoutId id="2147484687" r:id="rId7"/>
    <p:sldLayoutId id="2147484688" r:id="rId8"/>
    <p:sldLayoutId id="2147484689" r:id="rId9"/>
    <p:sldLayoutId id="2147484690" r:id="rId10"/>
    <p:sldLayoutId id="2147484691" r:id="rId11"/>
    <p:sldLayoutId id="2147484692" r:id="rId12"/>
    <p:sldLayoutId id="2147484693" r:id="rId13"/>
    <p:sldLayoutId id="2147484694" r:id="rId14"/>
    <p:sldLayoutId id="2147484695" r:id="rId15"/>
    <p:sldLayoutId id="2147484696" r:id="rId16"/>
    <p:sldLayoutId id="21474846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Connecteur droit 31"/>
          <p:cNvCxnSpPr>
            <a:stCxn id="13" idx="2"/>
          </p:cNvCxnSpPr>
          <p:nvPr/>
        </p:nvCxnSpPr>
        <p:spPr>
          <a:xfrm>
            <a:off x="3954923" y="1557070"/>
            <a:ext cx="0" cy="695498"/>
          </a:xfrm>
          <a:prstGeom prst="line">
            <a:avLst/>
          </a:prstGeom>
          <a:ln w="31750" cmpd="sng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 rot="17100324">
            <a:off x="-306409" y="1325715"/>
            <a:ext cx="2573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Blazed" charset="0"/>
                <a:ea typeface="Blazed" charset="0"/>
                <a:cs typeface="Blazed" charset="0"/>
              </a:rPr>
              <a:t>A</a:t>
            </a:r>
            <a:r>
              <a:rPr lang="fr-FR" sz="2800" dirty="0">
                <a:solidFill>
                  <a:schemeClr val="bg1"/>
                </a:solidFill>
                <a:latin typeface="Aharoni" charset="0"/>
                <a:ea typeface="Aharoni" charset="0"/>
                <a:cs typeface="Aharoni" charset="0"/>
              </a:rPr>
              <a:t>uto-</a:t>
            </a:r>
            <a:r>
              <a:rPr lang="fr-FR" sz="2800" b="1" dirty="0">
                <a:solidFill>
                  <a:schemeClr val="bg1"/>
                </a:solidFill>
                <a:latin typeface="Aharoni" charset="0"/>
                <a:ea typeface="Aharoni" charset="0"/>
                <a:cs typeface="Aharoni" charset="0"/>
              </a:rPr>
              <a:t>é</a:t>
            </a:r>
            <a:r>
              <a:rPr lang="fr-FR" sz="2800" dirty="0">
                <a:solidFill>
                  <a:schemeClr val="bg1"/>
                </a:solidFill>
                <a:latin typeface="Aharoni" charset="0"/>
                <a:ea typeface="Aharoni" charset="0"/>
                <a:cs typeface="Aharoni" charset="0"/>
              </a:rPr>
              <a:t>cole</a:t>
            </a:r>
            <a:endParaRPr lang="fr-FR" sz="3200" dirty="0">
              <a:solidFill>
                <a:schemeClr val="bg1"/>
              </a:solidFill>
              <a:latin typeface="Aharoni" charset="0"/>
              <a:ea typeface="Aharoni" charset="0"/>
              <a:cs typeface="Aharoni" charset="0"/>
            </a:endParaRPr>
          </a:p>
        </p:txBody>
      </p:sp>
      <p:sp>
        <p:nvSpPr>
          <p:cNvPr id="2" name="Rectangle 1"/>
          <p:cNvSpPr/>
          <p:nvPr/>
        </p:nvSpPr>
        <p:spPr>
          <a:xfrm rot="17045077">
            <a:off x="580629" y="1608768"/>
            <a:ext cx="16289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Blazed" charset="0"/>
                <a:ea typeface="Blazed" charset="0"/>
                <a:cs typeface="Blazed" charset="0"/>
              </a:rPr>
              <a:t>S</a:t>
            </a:r>
            <a:r>
              <a:rPr lang="fr-FR" sz="2800" dirty="0">
                <a:solidFill>
                  <a:schemeClr val="bg1"/>
                </a:solidFill>
                <a:latin typeface="Aharoni" charset="0"/>
                <a:ea typeface="Aharoni" charset="0"/>
                <a:cs typeface="Aharoni" charset="0"/>
              </a:rPr>
              <a:t>avoie</a:t>
            </a:r>
            <a:endParaRPr lang="fr-FR" dirty="0">
              <a:solidFill>
                <a:schemeClr val="bg1"/>
              </a:solidFill>
              <a:latin typeface="Aharoni" charset="0"/>
              <a:ea typeface="Aharoni" charset="0"/>
              <a:cs typeface="Aharoni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2848446">
            <a:off x="1012515" y="5217064"/>
            <a:ext cx="2755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Blazed" charset="0"/>
                <a:ea typeface="Blazed" charset="0"/>
                <a:cs typeface="Blazed" charset="0"/>
              </a:rPr>
              <a:t>A</a:t>
            </a:r>
            <a:r>
              <a:rPr lang="fr-FR" sz="2800" dirty="0">
                <a:solidFill>
                  <a:schemeClr val="bg1"/>
                </a:solidFill>
                <a:latin typeface="Aharoni" charset="0"/>
                <a:ea typeface="Aharoni" charset="0"/>
                <a:cs typeface="Aharoni" charset="0"/>
              </a:rPr>
              <a:t>uto-</a:t>
            </a:r>
            <a:r>
              <a:rPr lang="fr-FR" sz="2800" b="1" dirty="0">
                <a:solidFill>
                  <a:schemeClr val="bg1"/>
                </a:solidFill>
                <a:latin typeface="Aharoni" charset="0"/>
                <a:ea typeface="Aharoni" charset="0"/>
                <a:cs typeface="Aharoni" charset="0"/>
              </a:rPr>
              <a:t>é</a:t>
            </a:r>
            <a:r>
              <a:rPr lang="fr-FR" sz="2800" dirty="0">
                <a:solidFill>
                  <a:schemeClr val="bg1"/>
                </a:solidFill>
                <a:latin typeface="Aharoni" charset="0"/>
                <a:ea typeface="Aharoni" charset="0"/>
                <a:cs typeface="Aharoni" charset="0"/>
              </a:rPr>
              <a:t>cole</a:t>
            </a:r>
          </a:p>
        </p:txBody>
      </p:sp>
      <p:sp>
        <p:nvSpPr>
          <p:cNvPr id="7" name="Rectangle 6"/>
          <p:cNvSpPr/>
          <p:nvPr/>
        </p:nvSpPr>
        <p:spPr>
          <a:xfrm rot="3209995">
            <a:off x="835242" y="5595988"/>
            <a:ext cx="22065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Blazed" charset="0"/>
                <a:ea typeface="Blazed" charset="0"/>
                <a:cs typeface="Blazed" charset="0"/>
              </a:rPr>
              <a:t>S</a:t>
            </a:r>
            <a:r>
              <a:rPr lang="fr-FR" sz="2800" dirty="0">
                <a:solidFill>
                  <a:schemeClr val="bg1"/>
                </a:solidFill>
                <a:latin typeface="Aharoni" charset="0"/>
                <a:ea typeface="Aharoni" charset="0"/>
                <a:cs typeface="Aharoni" charset="0"/>
              </a:rPr>
              <a:t>avoie</a:t>
            </a:r>
            <a:endParaRPr lang="fr-FR" sz="2000" dirty="0">
              <a:solidFill>
                <a:schemeClr val="bg1"/>
              </a:solidFill>
              <a:latin typeface="Aharoni" charset="0"/>
              <a:ea typeface="Aharoni" charset="0"/>
              <a:cs typeface="Aharoni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 rot="16200000">
            <a:off x="-1979803" y="4740371"/>
            <a:ext cx="415013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b="1" dirty="0"/>
              <a:t>NE PAS JETER SUR LA VOIE PUBLIQUE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70092"/>
              </p:ext>
            </p:extLst>
          </p:nvPr>
        </p:nvGraphicFramePr>
        <p:xfrm>
          <a:off x="3365257" y="1090983"/>
          <a:ext cx="3917704" cy="49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7704">
                  <a:extLst>
                    <a:ext uri="{9D8B030D-6E8A-4147-A177-3AD203B41FA5}">
                      <a16:colId xmlns:a16="http://schemas.microsoft.com/office/drawing/2014/main" val="1689614359"/>
                    </a:ext>
                  </a:extLst>
                </a:gridCol>
              </a:tblGrid>
              <a:tr h="4963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178309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024068"/>
              </p:ext>
            </p:extLst>
          </p:nvPr>
        </p:nvGraphicFramePr>
        <p:xfrm>
          <a:off x="2234189" y="215950"/>
          <a:ext cx="3441469" cy="1341120"/>
        </p:xfrm>
        <a:graphic>
          <a:graphicData uri="http://schemas.openxmlformats.org/drawingml/2006/table">
            <a:tbl>
              <a:tblPr/>
              <a:tblGrid>
                <a:gridCol w="3441469">
                  <a:extLst>
                    <a:ext uri="{9D8B030D-6E8A-4147-A177-3AD203B41FA5}">
                      <a16:colId xmlns:a16="http://schemas.microsoft.com/office/drawing/2014/main" val="3081751074"/>
                    </a:ext>
                  </a:extLst>
                </a:gridCol>
              </a:tblGrid>
              <a:tr h="87283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ICHEM.B</a:t>
                      </a:r>
                    </a:p>
                    <a:p>
                      <a:pPr algn="ctr"/>
                      <a:r>
                        <a:rPr lang="fr-FR" sz="1400" dirty="0" smtClean="0"/>
                        <a:t>Gérant</a:t>
                      </a:r>
                    </a:p>
                    <a:p>
                      <a:pPr algn="ctr"/>
                      <a:r>
                        <a:rPr lang="fr-FR" sz="1600" dirty="0" smtClean="0"/>
                        <a:t> </a:t>
                      </a:r>
                      <a:r>
                        <a:rPr lang="fr-FR" sz="1200" dirty="0" smtClean="0"/>
                        <a:t>responsable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baseline="0" dirty="0" smtClean="0"/>
                        <a:t>pédagogique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Référent handicap</a:t>
                      </a:r>
                      <a:endParaRPr lang="fr-FR" sz="1200" baseline="0" dirty="0" smtClean="0"/>
                    </a:p>
                    <a:p>
                      <a:pPr algn="ctr"/>
                      <a:r>
                        <a:rPr lang="fr-FR" sz="1200" baseline="0" dirty="0" smtClean="0"/>
                        <a:t>Relation client</a:t>
                      </a:r>
                    </a:p>
                    <a:p>
                      <a:pPr algn="ctr"/>
                      <a:r>
                        <a:rPr lang="pt-BR" sz="1200" dirty="0" smtClean="0"/>
                        <a:t>A 05 069 0012 0</a:t>
                      </a:r>
                      <a:endParaRPr lang="fr-FR" sz="12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84525768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944906"/>
              </p:ext>
            </p:extLst>
          </p:nvPr>
        </p:nvGraphicFramePr>
        <p:xfrm>
          <a:off x="1708268" y="1491709"/>
          <a:ext cx="1978429" cy="518160"/>
        </p:xfrm>
        <a:graphic>
          <a:graphicData uri="http://schemas.openxmlformats.org/drawingml/2006/table">
            <a:tbl>
              <a:tblPr/>
              <a:tblGrid>
                <a:gridCol w="1978429">
                  <a:extLst>
                    <a:ext uri="{9D8B030D-6E8A-4147-A177-3AD203B41FA5}">
                      <a16:colId xmlns:a16="http://schemas.microsoft.com/office/drawing/2014/main" val="4070476068"/>
                    </a:ext>
                  </a:extLst>
                </a:gridCol>
              </a:tblGrid>
              <a:tr h="399011">
                <a:tc>
                  <a:txBody>
                    <a:bodyPr/>
                    <a:lstStyle/>
                    <a:p>
                      <a:pPr algn="ctr"/>
                      <a:r>
                        <a:rPr lang="fr-FR" sz="1200" baseline="0" dirty="0" smtClean="0"/>
                        <a:t>ENSEIGNANT</a:t>
                      </a:r>
                      <a:r>
                        <a:rPr lang="fr-FR" sz="1400" baseline="0" dirty="0" smtClean="0"/>
                        <a:t> VOITURE REMORQUE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73656927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398943"/>
              </p:ext>
            </p:extLst>
          </p:nvPr>
        </p:nvGraphicFramePr>
        <p:xfrm>
          <a:off x="1847070" y="2056586"/>
          <a:ext cx="5336771" cy="365760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bg2">
                      <a:lumMod val="90000"/>
                      <a:alpha val="75000"/>
                    </a:schemeClr>
                  </a:outerShdw>
                </a:effectLst>
              </a:tblPr>
              <a:tblGrid>
                <a:gridCol w="5336771">
                  <a:extLst>
                    <a:ext uri="{9D8B030D-6E8A-4147-A177-3AD203B41FA5}">
                      <a16:colId xmlns:a16="http://schemas.microsoft.com/office/drawing/2014/main" val="3225926621"/>
                    </a:ext>
                  </a:extLst>
                </a:gridCol>
              </a:tblGrid>
              <a:tr h="266007">
                <a:tc>
                  <a:txBody>
                    <a:bodyPr/>
                    <a:lstStyle/>
                    <a:p>
                      <a:r>
                        <a:rPr lang="fr-FR" dirty="0" smtClean="0"/>
                        <a:t>Du Mardi au Vendredi : 9h</a:t>
                      </a:r>
                      <a:r>
                        <a:rPr lang="fr-FR" baseline="0" dirty="0" smtClean="0"/>
                        <a:t> – 19h / Samedi : 8h-12h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pattFill prst="pct5">
                      <a:fgClr>
                        <a:schemeClr val="bg2">
                          <a:lumMod val="9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058632326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828487"/>
              </p:ext>
            </p:extLst>
          </p:nvPr>
        </p:nvGraphicFramePr>
        <p:xfrm>
          <a:off x="1781147" y="2671059"/>
          <a:ext cx="2302625" cy="1066800"/>
        </p:xfrm>
        <a:graphic>
          <a:graphicData uri="http://schemas.openxmlformats.org/drawingml/2006/table">
            <a:tbl>
              <a:tblPr/>
              <a:tblGrid>
                <a:gridCol w="2302625">
                  <a:extLst>
                    <a:ext uri="{9D8B030D-6E8A-4147-A177-3AD203B41FA5}">
                      <a16:colId xmlns:a16="http://schemas.microsoft.com/office/drawing/2014/main" val="3717542043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PHILIPPE.B</a:t>
                      </a:r>
                    </a:p>
                    <a:p>
                      <a:pPr algn="ctr"/>
                      <a:r>
                        <a:rPr lang="fr-FR" sz="1600" dirty="0" smtClean="0"/>
                        <a:t>ENSEIGNANT VOITURE MOTO</a:t>
                      </a:r>
                    </a:p>
                    <a:p>
                      <a:pPr algn="ctr"/>
                      <a:r>
                        <a:rPr lang="fr-FR" sz="1600" dirty="0" smtClean="0"/>
                        <a:t>A0204203700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4342999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802884"/>
              </p:ext>
            </p:extLst>
          </p:nvPr>
        </p:nvGraphicFramePr>
        <p:xfrm>
          <a:off x="4380808" y="2679373"/>
          <a:ext cx="2211185" cy="997526"/>
        </p:xfrm>
        <a:graphic>
          <a:graphicData uri="http://schemas.openxmlformats.org/drawingml/2006/table">
            <a:tbl>
              <a:tblPr/>
              <a:tblGrid>
                <a:gridCol w="2211185">
                  <a:extLst>
                    <a:ext uri="{9D8B030D-6E8A-4147-A177-3AD203B41FA5}">
                      <a16:colId xmlns:a16="http://schemas.microsoft.com/office/drawing/2014/main" val="4152628561"/>
                    </a:ext>
                  </a:extLst>
                </a:gridCol>
              </a:tblGrid>
              <a:tr h="99752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ROMAIN.C</a:t>
                      </a:r>
                    </a:p>
                    <a:p>
                      <a:pPr algn="ctr"/>
                      <a:r>
                        <a:rPr lang="fr-FR" sz="1600" dirty="0" smtClean="0"/>
                        <a:t>ENSEIGNANT VOITURE</a:t>
                      </a:r>
                    </a:p>
                    <a:p>
                      <a:pPr algn="ctr"/>
                      <a:r>
                        <a:rPr lang="fr-FR" sz="1600" dirty="0" smtClean="0"/>
                        <a:t>A0206901350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01689803"/>
                  </a:ext>
                </a:extLst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878193"/>
              </p:ext>
            </p:extLst>
          </p:nvPr>
        </p:nvGraphicFramePr>
        <p:xfrm>
          <a:off x="6889029" y="2679373"/>
          <a:ext cx="2011680" cy="1066800"/>
        </p:xfrm>
        <a:graphic>
          <a:graphicData uri="http://schemas.openxmlformats.org/drawingml/2006/table">
            <a:tbl>
              <a:tblPr/>
              <a:tblGrid>
                <a:gridCol w="2011680">
                  <a:extLst>
                    <a:ext uri="{9D8B030D-6E8A-4147-A177-3AD203B41FA5}">
                      <a16:colId xmlns:a16="http://schemas.microsoft.com/office/drawing/2014/main" val="3470159434"/>
                    </a:ext>
                  </a:extLst>
                </a:gridCol>
              </a:tblGrid>
              <a:tr h="972589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ALLAN.G</a:t>
                      </a:r>
                    </a:p>
                    <a:p>
                      <a:pPr algn="ctr"/>
                      <a:r>
                        <a:rPr lang="fr-FR" sz="1600" dirty="0" smtClean="0"/>
                        <a:t>ENSEIGNANT VOITURE</a:t>
                      </a:r>
                    </a:p>
                    <a:p>
                      <a:pPr algn="ctr"/>
                      <a:r>
                        <a:rPr lang="fr-FR" sz="1600" dirty="0" smtClean="0"/>
                        <a:t>A1804200130</a:t>
                      </a:r>
                      <a:endParaRPr lang="fr-FR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17157356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796088"/>
              </p:ext>
            </p:extLst>
          </p:nvPr>
        </p:nvGraphicFramePr>
        <p:xfrm>
          <a:off x="1909993" y="3819299"/>
          <a:ext cx="2044931" cy="731520"/>
        </p:xfrm>
        <a:graphic>
          <a:graphicData uri="http://schemas.openxmlformats.org/drawingml/2006/table">
            <a:tbl>
              <a:tblPr/>
              <a:tblGrid>
                <a:gridCol w="2044931">
                  <a:extLst>
                    <a:ext uri="{9D8B030D-6E8A-4147-A177-3AD203B41FA5}">
                      <a16:colId xmlns:a16="http://schemas.microsoft.com/office/drawing/2014/main" val="2425919102"/>
                    </a:ext>
                  </a:extLst>
                </a:gridCol>
              </a:tblGrid>
              <a:tr h="55695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Du Mardi au Vendredi 9h-12h 13h-19h et le Samedi 8h-12h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pattFill prst="pct5">
                      <a:fgClr>
                        <a:schemeClr val="bg2">
                          <a:lumMod val="9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553972177"/>
                  </a:ext>
                </a:extLst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018602"/>
              </p:ext>
            </p:extLst>
          </p:nvPr>
        </p:nvGraphicFramePr>
        <p:xfrm>
          <a:off x="4405745" y="3839549"/>
          <a:ext cx="2161309" cy="944880"/>
        </p:xfrm>
        <a:graphic>
          <a:graphicData uri="http://schemas.openxmlformats.org/drawingml/2006/table">
            <a:tbl>
              <a:tblPr/>
              <a:tblGrid>
                <a:gridCol w="2161309">
                  <a:extLst>
                    <a:ext uri="{9D8B030D-6E8A-4147-A177-3AD203B41FA5}">
                      <a16:colId xmlns:a16="http://schemas.microsoft.com/office/drawing/2014/main" val="1710515636"/>
                    </a:ext>
                  </a:extLst>
                </a:gridCol>
              </a:tblGrid>
              <a:tr h="73983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Mardi 9h-12h</a:t>
                      </a:r>
                      <a:r>
                        <a:rPr lang="fr-FR" sz="1400" baseline="0" dirty="0" smtClean="0"/>
                        <a:t> 13h-17h; Mercredi 13h-19h; Jeudi et Vendredi 9h-12h 13h-19h et le Samedi 8h-12h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pattFill prst="pct5">
                      <a:fgClr>
                        <a:schemeClr val="bg2">
                          <a:lumMod val="9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660672272"/>
                  </a:ext>
                </a:extLst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82215"/>
              </p:ext>
            </p:extLst>
          </p:nvPr>
        </p:nvGraphicFramePr>
        <p:xfrm>
          <a:off x="6889029" y="3839549"/>
          <a:ext cx="2019993" cy="972590"/>
        </p:xfrm>
        <a:graphic>
          <a:graphicData uri="http://schemas.openxmlformats.org/drawingml/2006/table">
            <a:tbl>
              <a:tblPr/>
              <a:tblGrid>
                <a:gridCol w="2019993">
                  <a:extLst>
                    <a:ext uri="{9D8B030D-6E8A-4147-A177-3AD203B41FA5}">
                      <a16:colId xmlns:a16="http://schemas.microsoft.com/office/drawing/2014/main" val="1920521148"/>
                    </a:ext>
                  </a:extLst>
                </a:gridCol>
              </a:tblGrid>
              <a:tr h="97259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Mardi 9h-12h 13h 17h;</a:t>
                      </a:r>
                      <a:r>
                        <a:rPr lang="fr-FR" sz="1400" baseline="0" dirty="0" smtClean="0"/>
                        <a:t> du Mercredi au Vendredi 9h-12h 13h-19h et un Samedi sur 2 : 8h-12h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pattFill prst="pct5">
                      <a:fgClr>
                        <a:schemeClr val="bg2">
                          <a:lumMod val="9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702982844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317226"/>
              </p:ext>
            </p:extLst>
          </p:nvPr>
        </p:nvGraphicFramePr>
        <p:xfrm>
          <a:off x="4083772" y="5168852"/>
          <a:ext cx="1945178" cy="1615440"/>
        </p:xfrm>
        <a:graphic>
          <a:graphicData uri="http://schemas.openxmlformats.org/drawingml/2006/table">
            <a:tbl>
              <a:tblPr/>
              <a:tblGrid>
                <a:gridCol w="1945178">
                  <a:extLst>
                    <a:ext uri="{9D8B030D-6E8A-4147-A177-3AD203B41FA5}">
                      <a16:colId xmlns:a16="http://schemas.microsoft.com/office/drawing/2014/main" val="3328021469"/>
                    </a:ext>
                  </a:extLst>
                </a:gridCol>
              </a:tblGrid>
              <a:tr h="78139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FABRICE.M</a:t>
                      </a:r>
                    </a:p>
                    <a:p>
                      <a:pPr algn="ctr"/>
                      <a:r>
                        <a:rPr lang="fr-FR" sz="1600" dirty="0" smtClean="0"/>
                        <a:t>ENSEIGNANT VOITURE</a:t>
                      </a:r>
                    </a:p>
                    <a:p>
                      <a:pPr algn="ctr"/>
                      <a:r>
                        <a:rPr lang="fr-FR" sz="1600" dirty="0" smtClean="0"/>
                        <a:t>A1106900340</a:t>
                      </a:r>
                    </a:p>
                    <a:p>
                      <a:pPr algn="ctr"/>
                      <a:endParaRPr lang="fr-FR" sz="1800" dirty="0" smtClean="0"/>
                    </a:p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21033025"/>
                  </a:ext>
                </a:extLst>
              </a:tr>
            </a:tbl>
          </a:graphicData>
        </a:graphic>
      </p:graphicFrame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217420"/>
              </p:ext>
            </p:extLst>
          </p:nvPr>
        </p:nvGraphicFramePr>
        <p:xfrm>
          <a:off x="6657411" y="244752"/>
          <a:ext cx="2243297" cy="822960"/>
        </p:xfrm>
        <a:graphic>
          <a:graphicData uri="http://schemas.openxmlformats.org/drawingml/2006/table">
            <a:tbl>
              <a:tblPr/>
              <a:tblGrid>
                <a:gridCol w="2243297">
                  <a:extLst>
                    <a:ext uri="{9D8B030D-6E8A-4147-A177-3AD203B41FA5}">
                      <a16:colId xmlns:a16="http://schemas.microsoft.com/office/drawing/2014/main" val="159206496"/>
                    </a:ext>
                  </a:extLst>
                </a:gridCol>
              </a:tblGrid>
              <a:tr h="72276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SAMIRA.B</a:t>
                      </a:r>
                    </a:p>
                    <a:p>
                      <a:pPr algn="ctr"/>
                      <a:r>
                        <a:rPr lang="fr-FR" sz="1600" dirty="0" smtClean="0"/>
                        <a:t>Responsable d’agence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9019342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753273"/>
              </p:ext>
            </p:extLst>
          </p:nvPr>
        </p:nvGraphicFramePr>
        <p:xfrm>
          <a:off x="5840646" y="6052772"/>
          <a:ext cx="1429789" cy="731520"/>
        </p:xfrm>
        <a:graphic>
          <a:graphicData uri="http://schemas.openxmlformats.org/drawingml/2006/table">
            <a:tbl>
              <a:tblPr/>
              <a:tblGrid>
                <a:gridCol w="1429789">
                  <a:extLst>
                    <a:ext uri="{9D8B030D-6E8A-4147-A177-3AD203B41FA5}">
                      <a16:colId xmlns:a16="http://schemas.microsoft.com/office/drawing/2014/main" val="292099396"/>
                    </a:ext>
                  </a:extLst>
                </a:gridCol>
              </a:tblGrid>
              <a:tr h="52370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Lundi 10h-12h 13h-16h;</a:t>
                      </a:r>
                      <a:r>
                        <a:rPr lang="fr-FR" sz="1400" baseline="0" dirty="0" smtClean="0"/>
                        <a:t> Mardi 9h-12h 16h-19h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pattFill prst="pct5">
                      <a:fgClr>
                        <a:schemeClr val="bg2">
                          <a:lumMod val="9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87016584"/>
                  </a:ext>
                </a:extLst>
              </a:tr>
            </a:tbl>
          </a:graphicData>
        </a:graphic>
      </p:graphicFrame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964036"/>
              </p:ext>
            </p:extLst>
          </p:nvPr>
        </p:nvGraphicFramePr>
        <p:xfrm>
          <a:off x="6828868" y="1133614"/>
          <a:ext cx="1953491" cy="577601"/>
        </p:xfrm>
        <a:graphic>
          <a:graphicData uri="http://schemas.openxmlformats.org/drawingml/2006/table">
            <a:tbl>
              <a:tblPr/>
              <a:tblGrid>
                <a:gridCol w="1953491">
                  <a:extLst>
                    <a:ext uri="{9D8B030D-6E8A-4147-A177-3AD203B41FA5}">
                      <a16:colId xmlns:a16="http://schemas.microsoft.com/office/drawing/2014/main" val="1238319378"/>
                    </a:ext>
                  </a:extLst>
                </a:gridCol>
              </a:tblGrid>
              <a:tr h="57760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Du lundi au vendredi</a:t>
                      </a:r>
                    </a:p>
                    <a:p>
                      <a:pPr algn="ctr"/>
                      <a:r>
                        <a:rPr lang="fr-FR" sz="1400" baseline="0" dirty="0" smtClean="0"/>
                        <a:t>8h30-13h30 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pattFill prst="pct5">
                      <a:fgClr>
                        <a:schemeClr val="bg2">
                          <a:lumMod val="9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776754447"/>
                  </a:ext>
                </a:extLst>
              </a:tr>
            </a:tbl>
          </a:graphicData>
        </a:graphic>
      </p:graphicFrame>
      <p:cxnSp>
        <p:nvCxnSpPr>
          <p:cNvPr id="35" name="Connecteur droit 34"/>
          <p:cNvCxnSpPr/>
          <p:nvPr/>
        </p:nvCxnSpPr>
        <p:spPr>
          <a:xfrm>
            <a:off x="2585258" y="2385753"/>
            <a:ext cx="521068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2585258" y="2385753"/>
            <a:ext cx="0" cy="285306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endCxn id="19" idx="0"/>
          </p:cNvCxnSpPr>
          <p:nvPr/>
        </p:nvCxnSpPr>
        <p:spPr>
          <a:xfrm>
            <a:off x="5486399" y="2385753"/>
            <a:ext cx="1" cy="2936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7795940" y="2394997"/>
            <a:ext cx="0" cy="2358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4238867" y="2519572"/>
            <a:ext cx="0" cy="2623041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5712111" y="612577"/>
            <a:ext cx="879882" cy="0"/>
          </a:xfrm>
          <a:prstGeom prst="line">
            <a:avLst/>
          </a:prstGeom>
          <a:ln w="31750" cmpd="sng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7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ersonnalisée 4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FF2600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7367</TotalTime>
  <Words>117</Words>
  <Application>Microsoft Office PowerPoint</Application>
  <PresentationFormat>Format A4 (210 x 297 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Aharoni</vt:lpstr>
      <vt:lpstr>Arial</vt:lpstr>
      <vt:lpstr>Blazed</vt:lpstr>
      <vt:lpstr>Calibri</vt:lpstr>
      <vt:lpstr>Corbel</vt:lpstr>
      <vt:lpstr>Parallaxe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PERMIS VOITURE</dc:title>
  <dc:creator>Utilisateur de Microsoft Office</dc:creator>
  <cp:lastModifiedBy>Auto Ecole Savoie</cp:lastModifiedBy>
  <cp:revision>123</cp:revision>
  <cp:lastPrinted>2022-08-22T16:49:46Z</cp:lastPrinted>
  <dcterms:created xsi:type="dcterms:W3CDTF">2015-11-12T14:24:21Z</dcterms:created>
  <dcterms:modified xsi:type="dcterms:W3CDTF">2025-02-06T09:48:29Z</dcterms:modified>
</cp:coreProperties>
</file>